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402" r:id="rId3"/>
    <p:sldId id="383" r:id="rId4"/>
    <p:sldId id="382" r:id="rId5"/>
    <p:sldId id="407"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04" r:id="rId28"/>
    <p:sldId id="405" r:id="rId29"/>
    <p:sldId id="406" r:id="rId30"/>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2383" y="1487097"/>
            <a:ext cx="7912384" cy="4450716"/>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6" name="IMG_6771.MOV">
            <a:hlinkClick r:id="" action="ppaction://media"/>
            <a:extLst>
              <a:ext uri="{FF2B5EF4-FFF2-40B4-BE49-F238E27FC236}">
                <a16:creationId xmlns:a16="http://schemas.microsoft.com/office/drawing/2014/main" id="{11DB5A8C-2154-9132-AAA7-D77F05C7FC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089744"/>
            <a:ext cx="5844145" cy="3287332"/>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3270</TotalTime>
  <Words>955</Words>
  <Application>Microsoft Macintosh PowerPoint</Application>
  <PresentationFormat>ワイド画面</PresentationFormat>
  <Paragraphs>372</Paragraphs>
  <Slides>29</Slides>
  <Notes>24</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GroundBIRD</vt:lpstr>
      <vt:lpstr>   CMB</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127</cp:revision>
  <dcterms:created xsi:type="dcterms:W3CDTF">2025-01-26T06:27:01Z</dcterms:created>
  <dcterms:modified xsi:type="dcterms:W3CDTF">2025-01-28T12:57:06Z</dcterms:modified>
</cp:coreProperties>
</file>